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5" r:id="rId2"/>
  </p:sldMasterIdLst>
  <p:handoutMasterIdLst>
    <p:handoutMasterId r:id="rId26"/>
  </p:handoutMasterIdLst>
  <p:sldIdLst>
    <p:sldId id="276" r:id="rId3"/>
    <p:sldId id="277" r:id="rId4"/>
    <p:sldId id="278" r:id="rId5"/>
    <p:sldId id="279" r:id="rId6"/>
    <p:sldId id="311" r:id="rId7"/>
    <p:sldId id="312" r:id="rId8"/>
    <p:sldId id="275" r:id="rId9"/>
    <p:sldId id="317" r:id="rId10"/>
    <p:sldId id="310" r:id="rId11"/>
    <p:sldId id="313" r:id="rId12"/>
    <p:sldId id="314" r:id="rId13"/>
    <p:sldId id="315" r:id="rId14"/>
    <p:sldId id="316" r:id="rId15"/>
    <p:sldId id="274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8" r:id="rId24"/>
    <p:sldId id="287" r:id="rId25"/>
  </p:sldIdLst>
  <p:sldSz cx="9144000" cy="6858000" type="screen4x3"/>
  <p:notesSz cx="9051925" cy="7077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27625" y="0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21475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27625" y="6721475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748481-F143-45FD-B511-E91BCE4BCA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23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E8D-CBF9-4D34-BB79-E92A378834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683-9F68-459F-979C-8A5FE09A2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9D07-6343-4279-ADC3-CAE2D5CC1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E8D-CBF9-4D34-BB79-E92A378834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F83A3-1398-472C-944C-54E259900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804C409-096F-4BC3-A7C0-99A1C1C3F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BED0-B60C-4A34-9BAD-73E3C56C0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46EB-F26F-45A6-BB42-D0BCF4EF7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E62B-ABD0-49A8-A335-12F746B9A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7AFF-4313-4877-B0F0-9F113E696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AE12-1DE6-4B48-B827-2CCC61B58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F83A3-1398-472C-944C-54E259900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77E-2575-42AD-9EFB-65FE3C960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683-9F68-459F-979C-8A5FE09A2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9D07-6343-4279-ADC3-CAE2D5CC1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C409-096F-4BC3-A7C0-99A1C1C3F8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BED0-B60C-4A34-9BAD-73E3C56C0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46EB-F26F-45A6-BB42-D0BCF4EF7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E62B-ABD0-49A8-A335-12F746B9A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7AFF-4313-4877-B0F0-9F113E696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AE12-1DE6-4B48-B827-2CCC61B58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77E-2575-42AD-9EFB-65FE3C960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DF371-975C-49D0-9731-001554ECC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BDF371-975C-49D0-9731-001554ECC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Retreats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>
                <a:latin typeface="Times New Roman" pitchFamily="18" charset="0"/>
                <a:cs typeface="Times New Roman" pitchFamily="18" charset="0"/>
              </a:rPr>
              <a:t>Christian Retreats are led by Christian Retreat Masters.  The focus is Jesus and walking with Him.</a:t>
            </a:r>
          </a:p>
          <a:p>
            <a:pPr>
              <a:lnSpc>
                <a:spcPct val="90000"/>
              </a:lnSpc>
            </a:pPr>
            <a:r>
              <a:rPr lang="en-US" sz="2800" i="1">
                <a:latin typeface="Times New Roman" pitchFamily="18" charset="0"/>
                <a:cs typeface="Times New Roman" pitchFamily="18" charset="0"/>
              </a:rPr>
              <a:t>Retreats are a time of coming apart to experience the glory of the Lord Jesus Christ.</a:t>
            </a:r>
          </a:p>
          <a:p>
            <a:pPr lvl="1">
              <a:lnSpc>
                <a:spcPct val="9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However, experiencing the glory of the Lord is 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Emptying oneself to hear the voice of Jesus, </a:t>
            </a:r>
            <a:r>
              <a:rPr lang="en-US" sz="2000" i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The Good Shepherd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Emptying oneself to be filled with the Holy Spirit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Surrendering to the King of kings and Lord of lords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Repenting of one’s sins and walking with the Lord Jesus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Coming to know Jesus Christ as Lord and Savior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Determining to walk with Jesus all the way as Lord and Savior</a:t>
            </a:r>
          </a:p>
          <a:p>
            <a:pPr lvl="2">
              <a:lnSpc>
                <a:spcPct val="90000"/>
              </a:lnSpc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Loving as the Shema and New Testament teaches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Bible Study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492375"/>
            <a:ext cx="7924800" cy="3527425"/>
          </a:xfrm>
        </p:spPr>
        <p:txBody>
          <a:bodyPr/>
          <a:lstStyle/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II Timothy 2.15 says, Study to show thyself approved unto God, a workman that needeth not to be ashamed, rightly dividing the Word of Truth.</a:t>
            </a:r>
          </a:p>
          <a:p>
            <a:endParaRPr lang="en-US" i="1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Growing in the Lord, II Timothy 3.1-9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Bible Study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49338" y="2195513"/>
            <a:ext cx="7485062" cy="3824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not </a:t>
            </a:r>
          </a:p>
          <a:p>
            <a:pPr lvl="1">
              <a:lnSpc>
                <a:spcPct val="8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John 5.39-44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i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not </a:t>
            </a:r>
          </a:p>
          <a:p>
            <a:pPr lvl="1">
              <a:lnSpc>
                <a:spcPct val="8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II Peter 1.16-21 </a:t>
            </a:r>
          </a:p>
          <a:p>
            <a:pPr lvl="2">
              <a:lnSpc>
                <a:spcPct val="8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For individual interpretation</a:t>
            </a:r>
          </a:p>
          <a:p>
            <a:pPr lvl="2">
              <a:lnSpc>
                <a:spcPct val="80000"/>
              </a:lnSpc>
            </a:pPr>
            <a:r>
              <a:rPr lang="en-US" sz="2100" i="1">
                <a:latin typeface="Times New Roman" pitchFamily="18" charset="0"/>
                <a:cs typeface="Times New Roman" pitchFamily="18" charset="0"/>
              </a:rPr>
              <a:t>Note: prophecy is speaking forth the truth of God </a:t>
            </a:r>
          </a:p>
          <a:p>
            <a:pPr lvl="4">
              <a:lnSpc>
                <a:spcPct val="80000"/>
              </a:lnSpc>
            </a:pPr>
            <a:r>
              <a:rPr lang="en-US" sz="1900" i="1">
                <a:latin typeface="Times New Roman" pitchFamily="18" charset="0"/>
                <a:cs typeface="Times New Roman" pitchFamily="18" charset="0"/>
              </a:rPr>
              <a:t>in Christ Jesus</a:t>
            </a:r>
          </a:p>
          <a:p>
            <a:pPr lvl="4">
              <a:lnSpc>
                <a:spcPct val="80000"/>
              </a:lnSpc>
            </a:pPr>
            <a:r>
              <a:rPr lang="en-US" sz="1900" i="1">
                <a:latin typeface="Times New Roman" pitchFamily="18" charset="0"/>
                <a:cs typeface="Times New Roman" pitchFamily="18" charset="0"/>
              </a:rPr>
              <a:t>by the Holy Spirit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Bible Study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23950" y="2492375"/>
            <a:ext cx="7410450" cy="3527425"/>
          </a:xfrm>
        </p:spPr>
        <p:txBody>
          <a:bodyPr/>
          <a:lstStyle/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Is </a:t>
            </a:r>
          </a:p>
          <a:p>
            <a:pPr lvl="1"/>
            <a:r>
              <a:rPr lang="en-US" i="1">
                <a:latin typeface="Times New Roman" pitchFamily="18" charset="0"/>
                <a:cs typeface="Times New Roman" pitchFamily="18" charset="0"/>
              </a:rPr>
              <a:t>II Timothy 4.1-8</a:t>
            </a:r>
          </a:p>
          <a:p>
            <a:pPr lvl="1"/>
            <a:r>
              <a:rPr lang="en-US" i="1">
                <a:latin typeface="Times New Roman" pitchFamily="18" charset="0"/>
                <a:cs typeface="Times New Roman" pitchFamily="18" charset="0"/>
              </a:rPr>
              <a:t>II Timothy 2.14-19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Ministry Availability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Christian Healing by  Jesus,</a:t>
            </a: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The Great Physician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Salvation 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Through the Blood of the Lamb, Jesus Christ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 is no other name whereby we can be saved</a:t>
            </a:r>
          </a:p>
          <a:p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Acknowledging Your Sinfulness and 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Need of Jesus Christ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Believing in the Lord Jesus Christ 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Daily Experience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Obedience 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Living the Two Greatest Commands of the Lord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Faith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Moment by moment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all things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Learning to Trust Jesus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With your life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Living in the Word Daily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Reading the Holy Bible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Living with Jesus in the Word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Praising the Lord Jesus Christ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Salvation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His presence in Your life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Experiencing the Enemy, Satan, fleeing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enemy will flee when we resist him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enemy will flee when we sing the praises of the Lord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enemy will flee when we are walking with Jesus</a:t>
            </a:r>
          </a:p>
          <a:p>
            <a:pPr lvl="2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 you did not meet Satan today, are you walking the same way?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Experiencing forgiveness for others through Jesus Christ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 we have experienced forgiveness, then we will experience forgiveness for others at the foot of the Cross of Calvary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Acknowledging your Righteousness as filthy rags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We have no righteousness, no goodness 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Our righteousness is in Jesus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Holiness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Lord God Almighty in Jesus Christ is holy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He calls us to be holy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Job and I Know that Our Redeemer Lives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Experiencing the Cross of Christ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All who live for the Lord Jesus Christ                  will be persecuted.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Being Encouraged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You are called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You are called to be a member of Christ’s body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You are called to walk with the body of Christ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You are called to be accountable to the body of Christ</a:t>
            </a:r>
          </a:p>
          <a:p>
            <a:pPr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 ember taken away from the fire goes out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Becoming Aware of the Word of the Lord and the subtle teachings of the world in the churches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Interestingly the churches of the world teach that we are to use contemporary terminology that the world will understand what we are saying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Interestingly the churches of the world teach that the word mentoring is a contemporary word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Interestingly their understanding of contemporary can be as much as 3000 years ago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Interestingly their example of how to teach others of the goodly life is using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Illiad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Odessy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Ministry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Interestingly they teach that mentoring is in the Bible 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</a:t>
            </a:r>
          </a:p>
          <a:p>
            <a:pPr marL="742950" lvl="2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Some of their examples, as I recall are</a:t>
            </a: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Jesus mentoring His disciples – uh I mean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mentorees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Elijah mentoring Elisha</a:t>
            </a: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Isaiah mentors others</a:t>
            </a: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Paul mentors the churches and their leaders</a:t>
            </a: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John mentors those who go with him</a:t>
            </a:r>
          </a:p>
          <a:p>
            <a:pPr marL="1200150" lvl="3" indent="-34290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Churches mentor their attendees </a:t>
            </a:r>
          </a:p>
          <a:p>
            <a:pPr marL="342900" lvl="1" indent="-342900">
              <a:buNone/>
            </a:pPr>
            <a:endParaRPr lang="en-US" i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  See Book Room</a:t>
            </a:r>
          </a:p>
          <a:p>
            <a:pPr marL="742950" lvl="2" indent="-342900"/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Mentoring or </a:t>
            </a:r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Discipling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the Church: Does It Matter?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200150" lvl="3" indent="-342900"/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200150" lvl="3" indent="-342900"/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1200150" lvl="3" indent="-342900"/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Seek Ye First the Kingdom of God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 is nothing else to seek in this life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This world is not the home of those                     who walk with Jesus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Seeking first the Kingdom of God is seeking souls for the Kingdom of the Lord Jesus Christ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Abiding in Him and He in you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 eaLnBrk="1" hangingPunct="1"/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015287" cy="755650"/>
          </a:xfrm>
        </p:spPr>
        <p:txBody>
          <a:bodyPr>
            <a:normAutofit fontScale="90000"/>
          </a:bodyPr>
          <a:lstStyle/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Good Shepherd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Psalm 23 </a:t>
            </a:r>
          </a:p>
          <a:p>
            <a:pPr lvl="1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The Shepherd is one who 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Makes us lie down in green pastures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Leads us beside still waters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Restores our soul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Leads us in paths of righteousness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Is with us when we walk through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        the valley of the shadow of death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The One who comforts us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Prepares a table before us in the presence of our enemies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Anoints our head with oil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Overflows our cup</a:t>
            </a:r>
          </a:p>
          <a:p>
            <a:pPr lvl="2">
              <a:lnSpc>
                <a:spcPct val="90000"/>
              </a:lnSpc>
            </a:pPr>
            <a:r>
              <a:rPr lang="en-US" sz="2200" i="1">
                <a:latin typeface="Times New Roman" pitchFamily="18" charset="0"/>
                <a:cs typeface="Times New Roman" pitchFamily="18" charset="0"/>
              </a:rPr>
              <a:t>Calls us to dwell with Him in the House of the Lord forever.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Good Shepherd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John 10</a:t>
            </a:r>
          </a:p>
          <a:p>
            <a:pPr lvl="1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The Shepherd is One who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Calls His sheep by name and they know His voice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the Gate for the sheep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the Good Shepherd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Loves the sheep with all of His heart, His very life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Lays down His life for the sheep - willingly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the Resurrection and the Life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the Way, the Truth, and The Life</a:t>
            </a:r>
          </a:p>
          <a:p>
            <a:pPr lvl="2">
              <a:lnSpc>
                <a:spcPct val="90000"/>
              </a:lnSpc>
            </a:pPr>
            <a:r>
              <a:rPr lang="en-US" i="1">
                <a:latin typeface="Times New Roman" pitchFamily="18" charset="0"/>
                <a:cs typeface="Times New Roman" pitchFamily="18" charset="0"/>
              </a:rPr>
              <a:t>Is Rivers of Living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The Commission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 Isaiah 61.1-3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The Spirit of the Lord GOD [is] upon me; because the LORD hath anointed me to preach good tidings unto the meek; he hath sent me to bind up the brokenhearted, to proclaim liberty to the captives, and the opening of the prison to [them that are] bound; </a:t>
            </a:r>
          </a:p>
          <a:p>
            <a:pPr>
              <a:lnSpc>
                <a:spcPct val="9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To proclaim the acceptable year of the LORD, and the day of vengeance of our God; to comfort all that mourn; </a:t>
            </a:r>
          </a:p>
          <a:p>
            <a:pPr>
              <a:lnSpc>
                <a:spcPct val="9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To appoint unto them that mourn in Zion, to give unto them beauty for ashes, the oil of joy for mourning, the garment of praise for the spirit of heaviness; that they might be called trees of righteousness, the planting of the LORD, that he might be glorified.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Ministry Availability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Christian Spiritual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Direction  </a:t>
            </a:r>
            <a:r>
              <a:rPr lang="en-US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Individual online Christian Spiritual Direction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Retreats  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endParaRPr lang="en-US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Two / Three / Four / Five day retreats</a:t>
            </a: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Individual online directed retreats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Bible Studies /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Sermons  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Bible studies / Conferences / Seminars</a:t>
            </a:r>
          </a:p>
          <a:p>
            <a:pPr lvl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Online Bible studies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Christian Spiritual Direction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It is important that a Christian be directed by the Word of the Lord Jesus Christ – first and foremost.</a:t>
            </a:r>
          </a:p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Christian Spiritual Directors are themselves disciples of Jesus Christ; therefore, the ministry is one of discipling.</a:t>
            </a:r>
          </a:p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It is imperative to have someone who is walking with Jesus Christ to disciple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1144</Words>
  <Application>Microsoft Office PowerPoint</Application>
  <PresentationFormat>On-screen Show (4:3)</PresentationFormat>
  <Paragraphs>162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Apex</vt:lpstr>
      <vt:lpstr>The Good Shepherd Ministry Psalm 23    </vt:lpstr>
      <vt:lpstr>The Good Shepherd Ministry Psalm 23</vt:lpstr>
      <vt:lpstr>The Good Shepherd Ministry Psalm 23</vt:lpstr>
      <vt:lpstr>The Good Shepherd Ministry </vt:lpstr>
      <vt:lpstr>The Good Shepherd</vt:lpstr>
      <vt:lpstr>The Good Shepherd</vt:lpstr>
      <vt:lpstr>The Commission – Isaiah 61.1-3</vt:lpstr>
      <vt:lpstr>Ministry Availability</vt:lpstr>
      <vt:lpstr>Christian Spiritual Direction</vt:lpstr>
      <vt:lpstr>Retreats</vt:lpstr>
      <vt:lpstr>Bible Study</vt:lpstr>
      <vt:lpstr>Bible Study</vt:lpstr>
      <vt:lpstr>Bible Study</vt:lpstr>
      <vt:lpstr>Ministry Availability</vt:lpstr>
      <vt:lpstr>Ministry Availability</vt:lpstr>
      <vt:lpstr>Ministry Availability</vt:lpstr>
      <vt:lpstr>Ministry Availability</vt:lpstr>
      <vt:lpstr>Ministry Availability</vt:lpstr>
      <vt:lpstr>Ministry Availability</vt:lpstr>
      <vt:lpstr>Ministry Availability</vt:lpstr>
      <vt:lpstr>Ministry Availability</vt:lpstr>
      <vt:lpstr>Ministry Availability</vt:lpstr>
      <vt:lpstr>PowerPoint Presentation</vt:lpstr>
    </vt:vector>
  </TitlesOfParts>
  <Company>God the Father, the Son, and the Holy Spirit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Good Shepherd Ministries Psalm 23  Christian Spiritual Direction/Retreats/Bible Studies</dc:title>
  <dc:creator>Dr. C. S. Cole</dc:creator>
  <cp:lastModifiedBy>Dr. Cole</cp:lastModifiedBy>
  <cp:revision>61</cp:revision>
  <dcterms:created xsi:type="dcterms:W3CDTF">2007-03-06T18:18:29Z</dcterms:created>
  <dcterms:modified xsi:type="dcterms:W3CDTF">2021-03-05T17:04:55Z</dcterms:modified>
</cp:coreProperties>
</file>